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7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84"/>
  </p:normalViewPr>
  <p:slideViewPr>
    <p:cSldViewPr snapToGrid="0" snapToObjects="1">
      <p:cViewPr>
        <p:scale>
          <a:sx n="79" d="100"/>
          <a:sy n="79" d="100"/>
        </p:scale>
        <p:origin x="132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00E94-0CE9-374A-BD3E-1B65C18E5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ACE676-E360-9048-96B7-EDEC267E6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CED4E-6F8B-6A47-93A6-780DD7244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47454-2CE1-894F-836C-CF8DEC61A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90D57-45D2-8B41-907D-B11B1C082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302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4F859-C867-074B-B0A6-E52D071EB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F7814-33C0-6540-88A5-3F9A4A0A31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1BB3A-C0F0-5A45-B800-198627B2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96904-8503-C246-B58F-B86446A6A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BA8B2-9238-5642-A630-A75C55F3A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08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D14DE4-AC09-7A4A-A65D-7C04A3D5E6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885D24-AD7E-8A46-B130-A22408320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38B32-9C45-9149-9AA7-FA1221116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BE855-FB0C-774A-ABA9-1232C142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41AED-C5FA-0641-AAFA-D5A46DEF9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95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F29F4-410B-5642-80E6-888A8B770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B65DB-006A-5D4E-889C-58F040A18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E1923-71B9-E243-A793-44F965FB2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EFE96-5B83-8A4F-BDB5-ECE02D9A2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85253-7D0A-BD46-8F98-E846C8CCC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002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DC354-420D-F64C-836E-DFCE553F3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14397A-3B56-1947-9FCA-D07B42189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2F226-5F98-CC4F-B63E-A5EA0601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6715E-4759-4847-93E0-B3EE0AB45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9BFE5-1021-7747-8DCB-B983D9F81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13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4C8E1-CF9C-BA4D-95A1-F74975558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876F4-7D2A-9743-8D8C-0438A958A1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56621-672D-B746-8E13-883051B833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A496B1-0570-0145-801B-A94F4622C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CB175-20B0-714F-882F-E1FDABF2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876DE-54F7-994E-A533-8D775ECC3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133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0EE9C-C05E-CD45-88CC-E39A9F6C3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0B68E-672B-654B-9176-7CF44FFC4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9A2438-78C1-5C49-9F41-E4B40AB46A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512FF-14C5-CF4C-A145-5B42785E43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6AD7FA-727E-8640-A5D3-679513CA8D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0AF1BB-4B79-CC46-91F2-DD0C21C75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13981B-AABA-6E45-ADCC-C3FD20B6E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937B4B-D1F4-264F-B12D-715715FF5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3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DA1B8-DD79-DD43-91C8-78A0978AB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502CDF-5BB6-B24C-AD43-CA57F78C9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60D1C9-2072-7A40-82BE-B964FCE34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46029-E7BC-5042-9F6E-0566DF47E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709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308311-DECC-AF45-A1D4-942AF0D53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6126B3-9C82-9F4F-9760-AA396EE30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30FB8-A911-F242-8D26-4A6C24507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18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0CE5D-70C2-F943-8C41-C6BA328F2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CE85D-7EE7-E34E-A560-81CCCDFE0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C7DAEC-B525-9943-BA26-102395009B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9498C6-E9DD-5F4C-9A01-2C92CEACE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9E93B-FB12-284B-80DC-D9E2290DA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7346B6-1D2F-314C-BEAA-323408BDB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07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63FB7-4F94-024C-999E-D04841E78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B5D243-42B0-3F47-BD28-AF013E3ACB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474C5-102F-004F-9041-2EBEF339BB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1EDD0-5955-8D45-B06B-6DF69135B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CB393-4374-B14C-836F-46EBAE5BF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EB5F1-AA70-4645-909B-6F96FCE85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085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EE3530-198C-9043-8181-9A1CE2371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95EFE0-86DA-4E48-89BE-90BED3C4D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419C2-B2FA-A148-B80C-C1E9E57F3E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1FB16-83F8-4F4C-83BA-125402A8988D}" type="datetimeFigureOut">
              <a:rPr lang="en-US" smtClean="0"/>
              <a:t>6/16/21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65DFD-26D3-1842-8379-EDF914AEB9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D887F-B4A6-7748-9C61-946F89C1FF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D46311-C5FE-2247-B120-86F9152B8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25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ster.io/mvirus784/obstacle-avoiding-robot-using-arduino-with-ultrasonic-sensor-3d0280" TargetMode="External"/><Relationship Id="rId2" Type="http://schemas.openxmlformats.org/officeDocument/2006/relationships/hyperlink" Target="https://www.youtube.com/watch?v=2gPO7yVQys8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99464-7409-8B4F-9A8F-E7152C20F0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Rob</a:t>
            </a:r>
            <a:r>
              <a:rPr lang="en-US" altLang="zh-CN" dirty="0"/>
              <a:t>otics</a:t>
            </a:r>
            <a:r>
              <a:rPr lang="zh-CN" altLang="en-US" dirty="0"/>
              <a:t> </a:t>
            </a:r>
            <a:r>
              <a:rPr lang="en-US" altLang="zh-CN" dirty="0"/>
              <a:t>Engineering</a:t>
            </a:r>
            <a:r>
              <a:rPr lang="zh-CN" altLang="en-US" dirty="0"/>
              <a:t> </a:t>
            </a:r>
            <a:r>
              <a:rPr lang="en-US" altLang="zh-CN" dirty="0"/>
              <a:t>Notebook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BD2B4-2DF1-7447-832F-5846052171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Tony</a:t>
            </a:r>
            <a:r>
              <a:rPr lang="zh-CN" altLang="en-US" dirty="0"/>
              <a:t> </a:t>
            </a:r>
            <a:r>
              <a:rPr lang="en-US" altLang="zh-CN" dirty="0"/>
              <a:t>Deng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20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2F702-0BFF-A04C-B6F5-B38F4679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Table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Contents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AD56A-0F08-884C-8C10-85534BC38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Success</a:t>
            </a:r>
            <a:r>
              <a:rPr lang="zh-CN" altLang="en-US" dirty="0"/>
              <a:t> </a:t>
            </a:r>
            <a:r>
              <a:rPr lang="en-US" altLang="zh-CN" dirty="0"/>
              <a:t>criteria</a:t>
            </a:r>
          </a:p>
          <a:p>
            <a:pPr marL="0" indent="0">
              <a:buNone/>
            </a:pPr>
            <a:r>
              <a:rPr lang="en-US" altLang="zh-CN" dirty="0"/>
              <a:t>	-</a:t>
            </a:r>
            <a:r>
              <a:rPr lang="zh-CN" altLang="en-US" dirty="0"/>
              <a:t> </a:t>
            </a:r>
            <a:r>
              <a:rPr lang="en-US" altLang="zh-CN" dirty="0"/>
              <a:t>General</a:t>
            </a:r>
            <a:r>
              <a:rPr lang="zh-CN" altLang="en-US" dirty="0"/>
              <a:t> </a:t>
            </a:r>
            <a:r>
              <a:rPr lang="en-US" altLang="zh-CN" dirty="0"/>
              <a:t>goal</a:t>
            </a:r>
          </a:p>
          <a:p>
            <a:pPr marL="0" indent="0">
              <a:buNone/>
            </a:pPr>
            <a:r>
              <a:rPr lang="en-US" altLang="zh-CN" dirty="0"/>
              <a:t>	-</a:t>
            </a:r>
            <a:r>
              <a:rPr lang="zh-CN" altLang="en-US" dirty="0"/>
              <a:t> </a:t>
            </a:r>
            <a:r>
              <a:rPr lang="en-US" altLang="zh-CN" dirty="0"/>
              <a:t>Obstacle</a:t>
            </a:r>
            <a:r>
              <a:rPr lang="zh-CN" altLang="en-US" dirty="0"/>
              <a:t> </a:t>
            </a:r>
            <a:r>
              <a:rPr lang="en-US" altLang="zh-CN" dirty="0"/>
              <a:t>avoiding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marL="0" indent="0">
              <a:buNone/>
            </a:pPr>
            <a:r>
              <a:rPr lang="en-US" altLang="zh-CN" dirty="0"/>
              <a:t>	-</a:t>
            </a:r>
            <a:r>
              <a:rPr lang="zh-CN" altLang="en-US" dirty="0"/>
              <a:t> </a:t>
            </a:r>
            <a:r>
              <a:rPr lang="en-US" altLang="zh-CN" dirty="0"/>
              <a:t>Remote</a:t>
            </a:r>
            <a:r>
              <a:rPr lang="zh-CN" altLang="en-US" dirty="0"/>
              <a:t> </a:t>
            </a:r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marL="0" indent="0">
              <a:buNone/>
            </a:pPr>
            <a:r>
              <a:rPr lang="en-US" altLang="zh-CN" dirty="0"/>
              <a:t>	-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components</a:t>
            </a:r>
          </a:p>
          <a:p>
            <a:r>
              <a:rPr lang="en-US" altLang="zh-CN" dirty="0"/>
              <a:t>Mechanical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</a:p>
          <a:p>
            <a:r>
              <a:rPr lang="en-US" altLang="zh-CN" dirty="0"/>
              <a:t>Electrical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</a:p>
          <a:p>
            <a:r>
              <a:rPr lang="en-US" altLang="zh-CN" dirty="0"/>
              <a:t>Coding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729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49CF1-BEFF-F148-BEBA-5E8A3BA0E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Success</a:t>
            </a:r>
            <a:r>
              <a:rPr lang="zh-CN" altLang="en-US" dirty="0"/>
              <a:t> </a:t>
            </a:r>
            <a:r>
              <a:rPr lang="en-US" altLang="zh-CN" dirty="0"/>
              <a:t>Criteria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1D5F3-469C-1545-8909-A86E52075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dirty="0"/>
              <a:t>General</a:t>
            </a:r>
            <a:r>
              <a:rPr lang="zh-CN" altLang="en-US" dirty="0"/>
              <a:t> </a:t>
            </a:r>
            <a:r>
              <a:rPr lang="en-US" altLang="zh-CN" dirty="0"/>
              <a:t>Goal</a:t>
            </a:r>
          </a:p>
          <a:p>
            <a:r>
              <a:rPr lang="en-US" altLang="zh-CN" dirty="0"/>
              <a:t>Complete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maze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possible</a:t>
            </a:r>
          </a:p>
          <a:p>
            <a:r>
              <a:rPr lang="en-US" altLang="zh-CN" dirty="0"/>
              <a:t>Avoid</a:t>
            </a:r>
            <a:r>
              <a:rPr lang="zh-CN" altLang="en-US" dirty="0"/>
              <a:t> </a:t>
            </a:r>
            <a:r>
              <a:rPr lang="en-US" altLang="zh-CN" dirty="0"/>
              <a:t>touching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wall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red</a:t>
            </a:r>
          </a:p>
          <a:p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intergrade</a:t>
            </a:r>
            <a:r>
              <a:rPr lang="zh-CN" altLang="en-US" dirty="0"/>
              <a:t> </a:t>
            </a:r>
            <a:r>
              <a:rPr lang="en-US" altLang="zh-CN" dirty="0"/>
              <a:t>self-driving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remote</a:t>
            </a:r>
            <a:r>
              <a:rPr lang="zh-CN" altLang="en-US" dirty="0"/>
              <a:t> </a:t>
            </a:r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marL="0" indent="0">
              <a:buNone/>
            </a:pPr>
            <a:r>
              <a:rPr lang="en-US" altLang="zh-CN" dirty="0"/>
              <a:t>Obstacle</a:t>
            </a:r>
            <a:r>
              <a:rPr lang="zh-CN" altLang="en-US" dirty="0"/>
              <a:t> </a:t>
            </a:r>
            <a:r>
              <a:rPr lang="en-US" altLang="zh-CN" dirty="0"/>
              <a:t>avoiding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car</a:t>
            </a:r>
            <a:r>
              <a:rPr lang="zh-CN" altLang="en-US" dirty="0"/>
              <a:t> </a:t>
            </a:r>
            <a:r>
              <a:rPr lang="en-US" altLang="zh-CN" dirty="0"/>
              <a:t>knows</a:t>
            </a:r>
            <a:r>
              <a:rPr lang="zh-CN" altLang="en-US" dirty="0"/>
              <a:t> </a:t>
            </a:r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facing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/>
              <a:t>obstacle</a:t>
            </a:r>
          </a:p>
          <a:p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car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crash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obstacle</a:t>
            </a:r>
          </a:p>
          <a:p>
            <a:pPr marL="0" indent="0">
              <a:buNone/>
            </a:pPr>
            <a:r>
              <a:rPr lang="en-US" altLang="zh-CN" dirty="0"/>
              <a:t>Remote</a:t>
            </a:r>
            <a:r>
              <a:rPr lang="zh-CN" altLang="en-US" dirty="0"/>
              <a:t> </a:t>
            </a:r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car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follow</a:t>
            </a:r>
            <a:r>
              <a:rPr lang="zh-CN" altLang="en-US" dirty="0"/>
              <a:t> </a:t>
            </a:r>
            <a:r>
              <a:rPr lang="en-US" altLang="zh-CN" dirty="0"/>
              <a:t>instruction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joystick</a:t>
            </a:r>
          </a:p>
          <a:p>
            <a:r>
              <a:rPr lang="en-US" altLang="zh-CN" dirty="0"/>
              <a:t>User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control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car</a:t>
            </a:r>
            <a:r>
              <a:rPr lang="zh-CN" altLang="en-US" dirty="0"/>
              <a:t> </a:t>
            </a:r>
            <a:r>
              <a:rPr lang="en-US" altLang="zh-CN" dirty="0"/>
              <a:t>smoothly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296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DC8CA-C71A-A149-9EBF-BE04D1B72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Success</a:t>
            </a:r>
            <a:r>
              <a:rPr lang="zh-CN" altLang="en-US" dirty="0"/>
              <a:t> </a:t>
            </a:r>
            <a:r>
              <a:rPr lang="en-US" altLang="zh-CN" dirty="0"/>
              <a:t>Criteria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08FEE-542E-8E41-BBEB-E5BB81E51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components: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 err="1"/>
              <a:t>Maqueen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 err="1"/>
              <a:t>maqueen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move</a:t>
            </a:r>
            <a:r>
              <a:rPr lang="zh-CN" altLang="en-US" dirty="0"/>
              <a:t> </a:t>
            </a:r>
            <a:r>
              <a:rPr lang="en-US" altLang="zh-CN" dirty="0"/>
              <a:t>forward,</a:t>
            </a:r>
            <a:r>
              <a:rPr lang="zh-CN" altLang="en-US" dirty="0"/>
              <a:t> </a:t>
            </a:r>
            <a:r>
              <a:rPr lang="en-US" altLang="zh-CN" dirty="0"/>
              <a:t>backward,</a:t>
            </a:r>
            <a:r>
              <a:rPr lang="zh-CN" altLang="en-US" dirty="0"/>
              <a:t> </a:t>
            </a:r>
            <a:r>
              <a:rPr lang="en-US" altLang="zh-CN" dirty="0"/>
              <a:t>turn</a:t>
            </a:r>
            <a:r>
              <a:rPr lang="zh-CN" altLang="en-US" dirty="0"/>
              <a:t> </a:t>
            </a:r>
            <a:r>
              <a:rPr lang="en-US" altLang="zh-CN" dirty="0"/>
              <a:t>left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turn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</a:p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altLang="zh-CN" dirty="0" err="1"/>
              <a:t>Microbit</a:t>
            </a:r>
            <a:r>
              <a:rPr lang="zh-CN" altLang="en-US" dirty="0"/>
              <a:t> </a:t>
            </a:r>
            <a:r>
              <a:rPr lang="en-US" altLang="zh-CN" dirty="0"/>
              <a:t>chip</a:t>
            </a:r>
            <a:r>
              <a:rPr lang="zh-CN" altLang="en-US" dirty="0"/>
              <a:t> </a:t>
            </a:r>
            <a:r>
              <a:rPr lang="en-US" altLang="zh-CN" dirty="0"/>
              <a:t>sender</a:t>
            </a:r>
          </a:p>
          <a:p>
            <a:pPr marL="0" indent="0">
              <a:buNone/>
            </a:pP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 err="1"/>
              <a:t>microbit</a:t>
            </a:r>
            <a:r>
              <a:rPr lang="zh-CN" altLang="en-US" dirty="0"/>
              <a:t> </a:t>
            </a:r>
            <a:r>
              <a:rPr lang="en-US" altLang="zh-CN" dirty="0"/>
              <a:t>chip</a:t>
            </a:r>
            <a:r>
              <a:rPr lang="zh-CN" altLang="en-US" dirty="0"/>
              <a:t> </a:t>
            </a:r>
            <a:r>
              <a:rPr lang="en-US" altLang="zh-CN" dirty="0"/>
              <a:t>sender</a:t>
            </a:r>
            <a:r>
              <a:rPr lang="zh-CN" altLang="en-US" dirty="0"/>
              <a:t> </a:t>
            </a:r>
            <a:r>
              <a:rPr lang="en-US" altLang="zh-CN" dirty="0"/>
              <a:t>interpret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handle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send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wirelessly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receiver</a:t>
            </a:r>
          </a:p>
          <a:p>
            <a:pPr marL="0" indent="0">
              <a:buNone/>
            </a:pPr>
            <a:r>
              <a:rPr lang="en-US" altLang="zh-CN" dirty="0"/>
              <a:t>3.</a:t>
            </a:r>
            <a:r>
              <a:rPr lang="zh-CN" altLang="en-US" dirty="0"/>
              <a:t> </a:t>
            </a:r>
            <a:r>
              <a:rPr lang="en-US" altLang="zh-CN" dirty="0" err="1"/>
              <a:t>Microbit</a:t>
            </a:r>
            <a:r>
              <a:rPr lang="zh-CN" altLang="en-US" dirty="0"/>
              <a:t> </a:t>
            </a:r>
            <a:r>
              <a:rPr lang="en-US" altLang="zh-CN" dirty="0"/>
              <a:t>chip</a:t>
            </a:r>
            <a:r>
              <a:rPr lang="zh-CN" altLang="en-US" dirty="0"/>
              <a:t> </a:t>
            </a:r>
            <a:r>
              <a:rPr lang="en-US" altLang="zh-CN" dirty="0"/>
              <a:t>receiver</a:t>
            </a:r>
          </a:p>
          <a:p>
            <a:pPr marL="0" indent="0">
              <a:buNone/>
            </a:pP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 err="1"/>
              <a:t>microbit</a:t>
            </a:r>
            <a:r>
              <a:rPr lang="zh-CN" altLang="en-US" dirty="0"/>
              <a:t> </a:t>
            </a:r>
            <a:r>
              <a:rPr lang="en-US" altLang="zh-CN" dirty="0"/>
              <a:t>chip</a:t>
            </a:r>
            <a:r>
              <a:rPr lang="zh-CN" altLang="en-US" dirty="0"/>
              <a:t> </a:t>
            </a:r>
            <a:r>
              <a:rPr lang="en-US" altLang="zh-CN" dirty="0"/>
              <a:t>receiver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receive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command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 err="1"/>
              <a:t>maqueen</a:t>
            </a:r>
            <a:r>
              <a:rPr lang="zh-CN" altLang="en-US" dirty="0"/>
              <a:t> </a:t>
            </a:r>
            <a:r>
              <a:rPr lang="en-US" altLang="zh-CN" dirty="0"/>
              <a:t>car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33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49F38-5493-1845-AB6C-055C2FF03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Success</a:t>
            </a:r>
            <a:r>
              <a:rPr lang="zh-CN" altLang="en-US" dirty="0"/>
              <a:t> </a:t>
            </a:r>
            <a:r>
              <a:rPr lang="en-US" altLang="zh-CN" dirty="0"/>
              <a:t>Criteria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BB662-4CF2-BB4E-8170-D9C79BEB5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components</a:t>
            </a:r>
          </a:p>
          <a:p>
            <a:pPr marL="0" indent="0">
              <a:buNone/>
            </a:pPr>
            <a:r>
              <a:rPr lang="en-US" altLang="zh-CN" dirty="0"/>
              <a:t>4.</a:t>
            </a:r>
            <a:r>
              <a:rPr lang="zh-CN" altLang="en-US" dirty="0"/>
              <a:t> </a:t>
            </a:r>
            <a:r>
              <a:rPr lang="en-US" altLang="zh-CN" dirty="0"/>
              <a:t>Joystick</a:t>
            </a:r>
          </a:p>
          <a:p>
            <a:pPr marL="0" indent="0">
              <a:buNone/>
            </a:pP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joystick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position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send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x-value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y-value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 err="1"/>
              <a:t>microbit</a:t>
            </a:r>
            <a:r>
              <a:rPr lang="zh-CN" altLang="en-US" dirty="0"/>
              <a:t> </a:t>
            </a:r>
            <a:r>
              <a:rPr lang="en-US" altLang="zh-CN" dirty="0"/>
              <a:t>sender</a:t>
            </a:r>
          </a:p>
          <a:p>
            <a:pPr marL="0" indent="0">
              <a:buNone/>
            </a:pPr>
            <a:r>
              <a:rPr lang="en-US" altLang="zh-CN" dirty="0"/>
              <a:t>5.</a:t>
            </a:r>
            <a:r>
              <a:rPr lang="zh-CN" altLang="en-US" dirty="0"/>
              <a:t> </a:t>
            </a:r>
            <a:r>
              <a:rPr lang="en-US" altLang="zh-CN" dirty="0"/>
              <a:t>Octopus</a:t>
            </a:r>
            <a:r>
              <a:rPr lang="zh-CN" altLang="en-US" dirty="0"/>
              <a:t> </a:t>
            </a:r>
            <a:r>
              <a:rPr lang="en-US" altLang="zh-CN" dirty="0"/>
              <a:t>chip</a:t>
            </a:r>
          </a:p>
          <a:p>
            <a:pPr marL="0" indent="0">
              <a:buNone/>
            </a:pP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octopus</a:t>
            </a:r>
            <a:r>
              <a:rPr lang="zh-CN" altLang="en-US" dirty="0"/>
              <a:t> </a:t>
            </a:r>
            <a:r>
              <a:rPr lang="en-US" altLang="zh-CN" dirty="0"/>
              <a:t>chip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connect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handle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 err="1"/>
              <a:t>microbit</a:t>
            </a:r>
            <a:r>
              <a:rPr lang="zh-CN" altLang="en-US" dirty="0"/>
              <a:t> </a:t>
            </a:r>
            <a:r>
              <a:rPr lang="en-US" altLang="zh-CN" dirty="0"/>
              <a:t>sender</a:t>
            </a:r>
          </a:p>
          <a:p>
            <a:pPr marL="0" indent="0">
              <a:buNone/>
            </a:pPr>
            <a:r>
              <a:rPr lang="en-US" altLang="zh-CN" dirty="0"/>
              <a:t>6.</a:t>
            </a:r>
            <a:r>
              <a:rPr lang="zh-CN" altLang="en-US" dirty="0"/>
              <a:t> </a:t>
            </a:r>
            <a:r>
              <a:rPr lang="en-US" altLang="zh-CN" dirty="0"/>
              <a:t>Servo</a:t>
            </a:r>
          </a:p>
          <a:p>
            <a:pPr marL="0" indent="0">
              <a:buNone/>
            </a:pP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servo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turn</a:t>
            </a:r>
            <a:r>
              <a:rPr lang="zh-CN" altLang="en-US" dirty="0"/>
              <a:t> </a:t>
            </a:r>
            <a:r>
              <a:rPr lang="en-US" altLang="zh-CN" dirty="0"/>
              <a:t>left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distance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left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wall</a:t>
            </a:r>
          </a:p>
          <a:p>
            <a:pPr marL="0" indent="0">
              <a:buNone/>
            </a:pPr>
            <a:r>
              <a:rPr lang="en-US" altLang="zh-CN" dirty="0"/>
              <a:t>Ultrasonic</a:t>
            </a:r>
            <a:r>
              <a:rPr lang="zh-CN" altLang="en-US" dirty="0"/>
              <a:t> </a:t>
            </a:r>
            <a:r>
              <a:rPr lang="en-US" altLang="zh-CN" dirty="0"/>
              <a:t>sensor</a:t>
            </a:r>
          </a:p>
          <a:p>
            <a:pPr marL="0" indent="0">
              <a:buNone/>
            </a:pP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ultrasonic</a:t>
            </a:r>
            <a:r>
              <a:rPr lang="zh-CN" altLang="en-US" dirty="0"/>
              <a:t> </a:t>
            </a:r>
            <a:r>
              <a:rPr lang="en-US" altLang="zh-CN" dirty="0"/>
              <a:t>sensor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distance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obstacles,</a:t>
            </a:r>
            <a:r>
              <a:rPr lang="zh-CN" altLang="en-US" dirty="0"/>
              <a:t> </a:t>
            </a:r>
            <a:r>
              <a:rPr lang="en-US" altLang="zh-CN" dirty="0"/>
              <a:t>left</a:t>
            </a:r>
            <a:r>
              <a:rPr lang="zh-CN" altLang="en-US" dirty="0"/>
              <a:t> </a:t>
            </a:r>
            <a:r>
              <a:rPr lang="en-US" altLang="zh-CN" dirty="0"/>
              <a:t>wall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wall.</a:t>
            </a:r>
          </a:p>
        </p:txBody>
      </p:sp>
    </p:spTree>
    <p:extLst>
      <p:ext uri="{BB962C8B-B14F-4D97-AF65-F5344CB8AC3E}">
        <p14:creationId xmlns:p14="http://schemas.microsoft.com/office/powerpoint/2010/main" val="744217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2DAA6-A316-B245-A4C7-DA06FE524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Mechanical design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96F7C2B-2F3E-704D-97D3-0F9E3CA4DCB8}"/>
              </a:ext>
            </a:extLst>
          </p:cNvPr>
          <p:cNvSpPr txBox="1">
            <a:spLocks/>
          </p:cNvSpPr>
          <p:nvPr/>
        </p:nvSpPr>
        <p:spPr>
          <a:xfrm>
            <a:off x="4241442" y="173739"/>
            <a:ext cx="2880828" cy="4901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600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F8CA47CC-F318-844C-A72D-71028844E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4" y="-1"/>
            <a:ext cx="3974077" cy="356483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BA72E51-51B8-A249-9D8C-79355DE21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4" y="3562767"/>
            <a:ext cx="4243924" cy="3295233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BD6C6E6-B22B-9B45-9685-9B02355AD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2681" y="0"/>
            <a:ext cx="3664560" cy="356276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60C6581-8954-7347-846B-8E9B5961B1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2528" y="3565845"/>
            <a:ext cx="3506978" cy="329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64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2DAA6-A316-B245-A4C7-DA06FE524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7106"/>
            <a:ext cx="3540869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Programming</a:t>
            </a:r>
            <a:r>
              <a:rPr lang="zh-CN" alt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altLang="zh-CN" sz="4000" dirty="0">
                <a:solidFill>
                  <a:srgbClr val="FFFFFF"/>
                </a:solidFill>
              </a:rPr>
              <a:t>design: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FBDA295-B132-5444-92BB-CB52B8852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865" y="0"/>
            <a:ext cx="65102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786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2DAA6-A316-B245-A4C7-DA06FE524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Mechanical design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96F7C2B-2F3E-704D-97D3-0F9E3CA4DCB8}"/>
              </a:ext>
            </a:extLst>
          </p:cNvPr>
          <p:cNvSpPr txBox="1">
            <a:spLocks/>
          </p:cNvSpPr>
          <p:nvPr/>
        </p:nvSpPr>
        <p:spPr>
          <a:xfrm>
            <a:off x="4241442" y="173739"/>
            <a:ext cx="2880828" cy="4901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A87F3F-9525-6C4A-80A5-13C34BE61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69665" cy="685800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D940780-A1D9-5D4A-AF7E-F9976B34D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8517" y="173739"/>
            <a:ext cx="5145012" cy="56652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joystick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report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y-value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x-value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 err="1"/>
              <a:t>microbit</a:t>
            </a:r>
            <a:r>
              <a:rPr lang="zh-CN" altLang="en-US" dirty="0"/>
              <a:t> </a:t>
            </a:r>
            <a:r>
              <a:rPr lang="en-US" altLang="zh-CN" dirty="0"/>
              <a:t>chip.</a:t>
            </a:r>
          </a:p>
          <a:p>
            <a:pPr marL="0" indent="0">
              <a:buNone/>
            </a:pPr>
            <a:r>
              <a:rPr lang="en-US" altLang="zh-CN" dirty="0"/>
              <a:t>Y-value</a:t>
            </a:r>
            <a:r>
              <a:rPr lang="zh-CN" altLang="en-US" dirty="0"/>
              <a:t> </a:t>
            </a:r>
            <a:r>
              <a:rPr lang="en-US" altLang="zh-CN" dirty="0"/>
              <a:t>connect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P0</a:t>
            </a:r>
          </a:p>
          <a:p>
            <a:pPr marL="0" indent="0">
              <a:buNone/>
            </a:pPr>
            <a:r>
              <a:rPr lang="en-US" altLang="zh-CN" dirty="0"/>
              <a:t>X-value</a:t>
            </a:r>
            <a:r>
              <a:rPr lang="zh-CN" altLang="en-US" dirty="0"/>
              <a:t> </a:t>
            </a:r>
            <a:r>
              <a:rPr lang="en-US" altLang="zh-CN" dirty="0"/>
              <a:t>connect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P1</a:t>
            </a:r>
          </a:p>
          <a:p>
            <a:pPr marL="0" indent="0">
              <a:buNone/>
            </a:pP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minus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y-value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508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sure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y-value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0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joystick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center,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divide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lower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speed.</a:t>
            </a:r>
          </a:p>
          <a:p>
            <a:pPr marL="0" indent="0">
              <a:buNone/>
            </a:pP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similar</a:t>
            </a:r>
            <a:r>
              <a:rPr lang="zh-CN" altLang="en-US" dirty="0"/>
              <a:t> </a:t>
            </a:r>
            <a:r>
              <a:rPr lang="en-US" altLang="zh-CN" dirty="0"/>
              <a:t>math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x-value,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divide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want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turn</a:t>
            </a:r>
            <a:r>
              <a:rPr lang="zh-CN" altLang="en-US" dirty="0"/>
              <a:t> </a:t>
            </a:r>
            <a:r>
              <a:rPr lang="en-US" altLang="zh-CN" dirty="0"/>
              <a:t>too</a:t>
            </a:r>
            <a:r>
              <a:rPr lang="zh-CN" altLang="en-US" dirty="0"/>
              <a:t> </a:t>
            </a:r>
            <a:r>
              <a:rPr lang="en-US" altLang="zh-CN" dirty="0"/>
              <a:t>abruptly.</a:t>
            </a:r>
          </a:p>
        </p:txBody>
      </p:sp>
    </p:spTree>
    <p:extLst>
      <p:ext uri="{BB962C8B-B14F-4D97-AF65-F5344CB8AC3E}">
        <p14:creationId xmlns:p14="http://schemas.microsoft.com/office/powerpoint/2010/main" val="3303877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2AAE-AE4E-1046-BB93-71473EAD9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148"/>
            <a:ext cx="10515600" cy="4691269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Resources:</a:t>
            </a:r>
            <a:br>
              <a:rPr lang="en-US" altLang="zh-CN" dirty="0"/>
            </a:br>
            <a:r>
              <a:rPr lang="en-US" altLang="zh-CN" dirty="0"/>
              <a:t>Remote</a:t>
            </a:r>
            <a:r>
              <a:rPr lang="zh-CN" altLang="en-US" dirty="0"/>
              <a:t> </a:t>
            </a:r>
            <a:r>
              <a:rPr lang="en-US" altLang="zh-CN" dirty="0"/>
              <a:t>Control:</a:t>
            </a:r>
            <a:br>
              <a:rPr lang="en-US" altLang="zh-CN" dirty="0"/>
            </a:br>
            <a:r>
              <a:rPr lang="en-US" altLang="zh-CN" dirty="0">
                <a:hlinkClick r:id="rId2"/>
              </a:rPr>
              <a:t>https://www.youtube.com/watch?v=2gPO7yVQys8</a:t>
            </a:r>
            <a:br>
              <a:rPr lang="en-US" altLang="zh-CN" dirty="0"/>
            </a:br>
            <a:r>
              <a:rPr lang="en-US" altLang="zh-CN" dirty="0"/>
              <a:t>Obstacle</a:t>
            </a:r>
            <a:r>
              <a:rPr lang="zh-CN" altLang="en-US" dirty="0"/>
              <a:t> </a:t>
            </a:r>
            <a:r>
              <a:rPr lang="en-US" altLang="zh-CN" dirty="0"/>
              <a:t>Avoiding:</a:t>
            </a:r>
            <a:br>
              <a:rPr lang="en-US" altLang="zh-CN" dirty="0"/>
            </a:br>
            <a:r>
              <a:rPr lang="en-US" altLang="zh-CN" dirty="0">
                <a:hlinkClick r:id="rId3"/>
              </a:rPr>
              <a:t>https://www.hackster.io/mvirus784/obstacle-avoiding-robot-using-arduino-with-ultrasonic-sensor-3d0280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387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357</Words>
  <Application>Microsoft Macintosh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Robotics Engineering Notebook</vt:lpstr>
      <vt:lpstr>Table of Contents</vt:lpstr>
      <vt:lpstr>Success Criteria</vt:lpstr>
      <vt:lpstr>Success Criteria</vt:lpstr>
      <vt:lpstr>Success Criteria</vt:lpstr>
      <vt:lpstr>Mechanical design</vt:lpstr>
      <vt:lpstr>Programming design:</vt:lpstr>
      <vt:lpstr>Mechanical design</vt:lpstr>
      <vt:lpstr>Resources: Remote Control: https://www.youtube.com/watch?v=2gPO7yVQys8 Obstacle Avoiding: https://www.hackster.io/mvirus784/obstacle-avoiding-robot-using-arduino-with-ultrasonic-sensor-3d0280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Engineering Notebook</dc:title>
  <dc:creator>Tony Deng [STUDENT]</dc:creator>
  <cp:lastModifiedBy>Tony Deng [STUDENT]</cp:lastModifiedBy>
  <cp:revision>9</cp:revision>
  <dcterms:created xsi:type="dcterms:W3CDTF">2021-06-03T02:30:10Z</dcterms:created>
  <dcterms:modified xsi:type="dcterms:W3CDTF">2021-06-16T01:27:42Z</dcterms:modified>
</cp:coreProperties>
</file>

<file path=docProps/thumbnail.jpeg>
</file>